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Modern C++: Hardware Mastery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Patterns for Embedded and Legacy Systems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1478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C++: The Future of High-Performance Systems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448889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C++ provides the tools to build robust, efficient, and compatible systems for today's and tomorrow's challenges.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6966585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When Performance is the Only Option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41809" y="1493520"/>
            <a:ext cx="5935266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C++ remains paramount for critical applications like hardware drivers, graphics engines, and direct port communication (Serial/USB). Its unparalleled control over system resources ensures optimal performance.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141809" y="2918817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Manual memory management is often employed to achieve zero-latency operations, crucial for real-time systems where every microsecond counts.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141809" y="4031694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core philosophy of C++—"You don't pay for what you don't use"—allows developers to build highly efficient systems without unnecessary overhead.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945" y="1537454"/>
            <a:ext cx="5935266" cy="59352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5560"/>
            <a:ext cx="62114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Mastering Low-Level Control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772858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42378"/>
            <a:ext cx="4196358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88" y="4432697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55761" y="460283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1051084" y="5339834"/>
            <a:ext cx="3459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Direct Hardware Interface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583025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C++ offers direct access to hardware registers and memory, essential for embedded systems and device drivers.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4772858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4742378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4432697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178933" y="460283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5474256" y="5339834"/>
            <a:ext cx="3525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Responsiveness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5474256" y="583025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predictable and deterministic execution crucial for safety-critical and high-frequency applications.</a:t>
            </a:r>
            <a:endParaRPr lang="en-US" sz="1750" dirty="0"/>
          </a:p>
        </p:txBody>
      </p:sp>
      <p:sp>
        <p:nvSpPr>
          <p:cNvPr id="16" name="Shape 9"/>
          <p:cNvSpPr/>
          <p:nvPr/>
        </p:nvSpPr>
        <p:spPr>
          <a:xfrm>
            <a:off x="9640133" y="4772858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33" y="4742378"/>
            <a:ext cx="4196358" cy="12192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8032" y="4432697"/>
            <a:ext cx="680442" cy="68044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1602105" y="460283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9897427" y="5339834"/>
            <a:ext cx="3031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Resource Optimization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9897427" y="583025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Fine-grained control over memory and CPU cycles allows for highly optimized code in constrained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6952655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Modern C++: Beyond Manual Memory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41809" y="1493520"/>
            <a:ext cx="5935266" cy="94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evolution of Modern C++ has introduced powerful tools to mitigate the risks associated with manual memory management, moving away from explicit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new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calls.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141809" y="2614017"/>
            <a:ext cx="5935266" cy="94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Pointers, specifically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std::unique_ptr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std::shared_ptr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leverage the Resource Acquisition Is Initialization (RAII) idiom to automate resource lifecycle management.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141809" y="3734514"/>
            <a:ext cx="5935266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approach significantly enhances the security and robustness of systems, particularly those requiring continuous operation, such as industrial printing servers, preventing common issues like memory leaks and dangling pointers.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945" y="1537454"/>
            <a:ext cx="5935266" cy="59352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615315"/>
            <a:ext cx="5214342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 Pointers in Action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82955" y="1510070"/>
            <a:ext cx="894874" cy="2004893"/>
          </a:xfrm>
          <a:prstGeom prst="roundRect">
            <a:avLst>
              <a:gd name="adj" fmla="val 360003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62633" y="2302788"/>
            <a:ext cx="33551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901547" y="1733788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std::unique_ptr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901547" y="2217539"/>
            <a:ext cx="6459498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exclusive ownership of a dynamically allocated object, preventing multiple owners and enabling efficient resource transfer.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2955" y="3738682"/>
            <a:ext cx="894874" cy="1646992"/>
          </a:xfrm>
          <a:prstGeom prst="roundRect">
            <a:avLst>
              <a:gd name="adj" fmla="val 360003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1062633" y="4352449"/>
            <a:ext cx="33551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901547" y="3962400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std::shared_ptr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901547" y="4446151"/>
            <a:ext cx="645949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multiple ownership of an object, managing its lifetime through reference counting, ideal for shared resources.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2955" y="5609392"/>
            <a:ext cx="894874" cy="2004893"/>
          </a:xfrm>
          <a:prstGeom prst="roundRect">
            <a:avLst>
              <a:gd name="adj" fmla="val 360003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62633" y="6402110"/>
            <a:ext cx="33551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901547" y="5833110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RAII Principle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901547" y="6316861"/>
            <a:ext cx="6459498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Resources are acquired during object construction and automatically released upon destruction, guaranteeing proper cleanup.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2" y="311825"/>
            <a:ext cx="63902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Seamless Integration with Foreign Function Interfaces (FFI)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8442" y="822127"/>
            <a:ext cx="7173397" cy="71733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28442" y="8123039"/>
            <a:ext cx="71733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FFI provides a powerful mechanism to integrate existing C++ libraries and codebases into modern environments like Node.js or Rust.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3728442" y="8432006"/>
            <a:ext cx="71733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capability is crucial for leveraging legacy C++ drivers from manufacturers (e.g., Zebra, Epson) without the costly and time-consuming process of complete re-implementation.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728442" y="8922425"/>
            <a:ext cx="71733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creating "Bindings," developers can seamlessly bridge the gap between different programming language ecosystems, ensuring compatibility and maximizing code reuse.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1951"/>
            <a:ext cx="81360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Bridging C++ and Modern Ecosystems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753910" y="2790587"/>
            <a:ext cx="29385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Existing C++ Libraries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8100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robust and optimized legacy code.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731" y="3148013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90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FFI Bindings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8100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interfaces for cross-language communication.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2604" y="3536513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43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Modern Platforms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73357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with Node.js, Rust, Python, etc.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4103" y="5762387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19238" y="5243155"/>
            <a:ext cx="31732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Reusability &amp; Efficiency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733574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 re-writing, accelerate development.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230" y="537388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8898"/>
            <a:ext cx="73042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Extreme Optimization Techniques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679502"/>
            <a:ext cx="4196358" cy="3891082"/>
          </a:xfrm>
          <a:prstGeom prst="roundRect">
            <a:avLst>
              <a:gd name="adj" fmla="val 376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2679502"/>
            <a:ext cx="121920" cy="38910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936796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Compile-Time Computations with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constexpr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4135874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calculations at compile time, reducing runtime overhead and improving performance significantly. This is especially vital for embedded systems with limited processing power.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679502"/>
            <a:ext cx="4196358" cy="3891082"/>
          </a:xfrm>
          <a:prstGeom prst="roundRect">
            <a:avLst>
              <a:gd name="adj" fmla="val 376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2679502"/>
            <a:ext cx="121920" cy="38910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293679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True Multithreading for Parallel Processing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378154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modern C++ concurrency features to achieve genuine parallel data processing, maximizing CPU utilization for demanding tasks.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679502"/>
            <a:ext cx="4196358" cy="3891082"/>
          </a:xfrm>
          <a:prstGeom prst="roundRect">
            <a:avLst>
              <a:gd name="adj" fmla="val 376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679502"/>
            <a:ext cx="121920" cy="38910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293679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Memory Alignment and Cache Optimization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3781544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Strategically align data structures in memory to optimize cache usage, leading to faster data access and overall system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2" y="311825"/>
            <a:ext cx="31471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Unlocking Peak Performance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8442" y="822127"/>
            <a:ext cx="7173397" cy="71733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28442" y="8123039"/>
            <a:ext cx="71733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C++ optimization goes beyond basic code improvements, delving into the intricate mechanics of hardware interaction. Techniques like memory alignment and cache-aware programming are essential.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3728442" y="8613458"/>
            <a:ext cx="71733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understanding how the CPU caches data, developers can design algorithms and data structures that minimize cache misses, leading to substantial speedups in performance-critical sections.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728442" y="9103876"/>
            <a:ext cx="717339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level of optimization is particularly impactful in embedded systems and high-frequency trading applications where every nanosecond can make a difference.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2026-01-20T01:53:24Z</dcterms:created>
  <dcterms:modified xsi:type="dcterms:W3CDTF">2026-01-20T01:53:24Z</dcterms:modified>
</cp:coreProperties>
</file>